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17" r:id="rId5"/>
    <p:sldId id="319" r:id="rId6"/>
    <p:sldId id="318" r:id="rId7"/>
    <p:sldId id="326" r:id="rId8"/>
    <p:sldId id="322" r:id="rId9"/>
    <p:sldId id="321" r:id="rId10"/>
    <p:sldId id="32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51E"/>
    <a:srgbClr val="2885AD"/>
    <a:srgbClr val="BF8F00"/>
    <a:srgbClr val="ADA59C"/>
    <a:srgbClr val="D2BA7E"/>
    <a:srgbClr val="BF4597"/>
    <a:srgbClr val="944733"/>
    <a:srgbClr val="60AF4D"/>
    <a:srgbClr val="F07B2E"/>
    <a:srgbClr val="1A2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384A2-9C30-4CCA-98D7-10F815D5206C}" v="41" dt="2024-06-03T15:50:05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JOINT Aurelie" userId="72094810-3da1-44c0-aaa9-7d5d07edfcb2" providerId="ADAL" clId="{9D6384A2-9C30-4CCA-98D7-10F815D5206C}"/>
    <pc:docChg chg="undo redo custSel addSld delSld modSld sldOrd">
      <pc:chgData name="MONJOINT Aurelie" userId="72094810-3da1-44c0-aaa9-7d5d07edfcb2" providerId="ADAL" clId="{9D6384A2-9C30-4CCA-98D7-10F815D5206C}" dt="2024-06-03T15:53:43.363" v="1464" actId="47"/>
      <pc:docMkLst>
        <pc:docMk/>
      </pc:docMkLst>
      <pc:sldChg chg="del">
        <pc:chgData name="MONJOINT Aurelie" userId="72094810-3da1-44c0-aaa9-7d5d07edfcb2" providerId="ADAL" clId="{9D6384A2-9C30-4CCA-98D7-10F815D5206C}" dt="2024-06-03T13:43:49.901" v="52" actId="47"/>
        <pc:sldMkLst>
          <pc:docMk/>
          <pc:sldMk cId="2974203729" sldId="256"/>
        </pc:sldMkLst>
      </pc:sldChg>
      <pc:sldChg chg="del">
        <pc:chgData name="MONJOINT Aurelie" userId="72094810-3da1-44c0-aaa9-7d5d07edfcb2" providerId="ADAL" clId="{9D6384A2-9C30-4CCA-98D7-10F815D5206C}" dt="2024-06-03T13:43:51.156" v="53" actId="47"/>
        <pc:sldMkLst>
          <pc:docMk/>
          <pc:sldMk cId="3945687145" sldId="261"/>
        </pc:sldMkLst>
      </pc:sldChg>
      <pc:sldChg chg="addSp delSp modSp del mod">
        <pc:chgData name="MONJOINT Aurelie" userId="72094810-3da1-44c0-aaa9-7d5d07edfcb2" providerId="ADAL" clId="{9D6384A2-9C30-4CCA-98D7-10F815D5206C}" dt="2024-06-03T15:14:28.555" v="431" actId="47"/>
        <pc:sldMkLst>
          <pc:docMk/>
          <pc:sldMk cId="2421843765" sldId="312"/>
        </pc:sldMkLst>
        <pc:spChg chg="mod">
          <ac:chgData name="MONJOINT Aurelie" userId="72094810-3da1-44c0-aaa9-7d5d07edfcb2" providerId="ADAL" clId="{9D6384A2-9C30-4CCA-98D7-10F815D5206C}" dt="2024-06-03T13:43:58.612" v="54"/>
          <ac:spMkLst>
            <pc:docMk/>
            <pc:sldMk cId="2421843765" sldId="312"/>
            <ac:spMk id="2" creationId="{8923661D-80AA-74F8-7FBB-E4D4396E1BAF}"/>
          </ac:spMkLst>
        </pc:spChg>
        <pc:spChg chg="del">
          <ac:chgData name="MONJOINT Aurelie" userId="72094810-3da1-44c0-aaa9-7d5d07edfcb2" providerId="ADAL" clId="{9D6384A2-9C30-4CCA-98D7-10F815D5206C}" dt="2024-06-03T13:44:08.703" v="56" actId="478"/>
          <ac:spMkLst>
            <pc:docMk/>
            <pc:sldMk cId="2421843765" sldId="312"/>
            <ac:spMk id="3" creationId="{5C1E9955-EB5C-C1B5-5749-BF1F0A3D26AD}"/>
          </ac:spMkLst>
        </pc:spChg>
        <pc:spChg chg="add mod">
          <ac:chgData name="MONJOINT Aurelie" userId="72094810-3da1-44c0-aaa9-7d5d07edfcb2" providerId="ADAL" clId="{9D6384A2-9C30-4CCA-98D7-10F815D5206C}" dt="2024-06-03T13:44:20.999" v="60" actId="14100"/>
          <ac:spMkLst>
            <pc:docMk/>
            <pc:sldMk cId="2421843765" sldId="312"/>
            <ac:spMk id="4" creationId="{F13E9F07-DE01-91BF-FD3B-AD5F68489CFD}"/>
          </ac:spMkLst>
        </pc:spChg>
      </pc:sldChg>
      <pc:sldChg chg="addSp delSp modSp del mod ord">
        <pc:chgData name="MONJOINT Aurelie" userId="72094810-3da1-44c0-aaa9-7d5d07edfcb2" providerId="ADAL" clId="{9D6384A2-9C30-4CCA-98D7-10F815D5206C}" dt="2024-06-03T15:21:52.205" v="605" actId="47"/>
        <pc:sldMkLst>
          <pc:docMk/>
          <pc:sldMk cId="4219066778" sldId="313"/>
        </pc:sldMkLst>
        <pc:picChg chg="add mod">
          <ac:chgData name="MONJOINT Aurelie" userId="72094810-3da1-44c0-aaa9-7d5d07edfcb2" providerId="ADAL" clId="{9D6384A2-9C30-4CCA-98D7-10F815D5206C}" dt="2024-06-03T13:40:33.078" v="8" actId="554"/>
          <ac:picMkLst>
            <pc:docMk/>
            <pc:sldMk cId="4219066778" sldId="313"/>
            <ac:picMk id="2" creationId="{46684470-8269-BB45-9702-2F970F9F5BAD}"/>
          </ac:picMkLst>
        </pc:picChg>
        <pc:picChg chg="add mod">
          <ac:chgData name="MONJOINT Aurelie" userId="72094810-3da1-44c0-aaa9-7d5d07edfcb2" providerId="ADAL" clId="{9D6384A2-9C30-4CCA-98D7-10F815D5206C}" dt="2024-06-03T15:18:21.667" v="495" actId="1037"/>
          <ac:picMkLst>
            <pc:docMk/>
            <pc:sldMk cId="4219066778" sldId="313"/>
            <ac:picMk id="4" creationId="{BA8930EF-10FA-153B-2DF7-B8F739A7FFD1}"/>
          </ac:picMkLst>
        </pc:picChg>
        <pc:picChg chg="add mod">
          <ac:chgData name="MONJOINT Aurelie" userId="72094810-3da1-44c0-aaa9-7d5d07edfcb2" providerId="ADAL" clId="{9D6384A2-9C30-4CCA-98D7-10F815D5206C}" dt="2024-06-03T15:18:27.108" v="496" actId="1076"/>
          <ac:picMkLst>
            <pc:docMk/>
            <pc:sldMk cId="4219066778" sldId="313"/>
            <ac:picMk id="6" creationId="{4D10A3A5-4044-8921-7B0F-D57202953EC3}"/>
          </ac:picMkLst>
        </pc:picChg>
        <pc:picChg chg="add del mod">
          <ac:chgData name="MONJOINT Aurelie" userId="72094810-3da1-44c0-aaa9-7d5d07edfcb2" providerId="ADAL" clId="{9D6384A2-9C30-4CCA-98D7-10F815D5206C}" dt="2024-06-03T14:55:26.102" v="179" actId="22"/>
          <ac:picMkLst>
            <pc:docMk/>
            <pc:sldMk cId="4219066778" sldId="313"/>
            <ac:picMk id="8" creationId="{FFA81769-9FFA-3A6A-F63D-1968A7E89F83}"/>
          </ac:picMkLst>
        </pc:picChg>
        <pc:picChg chg="add">
          <ac:chgData name="MONJOINT Aurelie" userId="72094810-3da1-44c0-aaa9-7d5d07edfcb2" providerId="ADAL" clId="{9D6384A2-9C30-4CCA-98D7-10F815D5206C}" dt="2024-06-03T15:18:44.275" v="497"/>
          <ac:picMkLst>
            <pc:docMk/>
            <pc:sldMk cId="4219066778" sldId="313"/>
            <ac:picMk id="9" creationId="{434A1000-F24B-72DB-7CF4-E77F5A17562E}"/>
          </ac:picMkLst>
        </pc:picChg>
      </pc:sldChg>
      <pc:sldChg chg="addSp modSp del mod">
        <pc:chgData name="MONJOINT Aurelie" userId="72094810-3da1-44c0-aaa9-7d5d07edfcb2" providerId="ADAL" clId="{9D6384A2-9C30-4CCA-98D7-10F815D5206C}" dt="2024-06-03T15:04:27.263" v="251" actId="47"/>
        <pc:sldMkLst>
          <pc:docMk/>
          <pc:sldMk cId="127282481" sldId="315"/>
        </pc:sldMkLst>
        <pc:picChg chg="add mod">
          <ac:chgData name="MONJOINT Aurelie" userId="72094810-3da1-44c0-aaa9-7d5d07edfcb2" providerId="ADAL" clId="{9D6384A2-9C30-4CCA-98D7-10F815D5206C}" dt="2024-06-03T14:50:28.807" v="95" actId="1076"/>
          <ac:picMkLst>
            <pc:docMk/>
            <pc:sldMk cId="127282481" sldId="315"/>
            <ac:picMk id="3" creationId="{F6D5532B-7228-5803-E14D-217CD1D254E9}"/>
          </ac:picMkLst>
        </pc:picChg>
      </pc:sldChg>
      <pc:sldChg chg="addSp delSp modSp new del mod">
        <pc:chgData name="MONJOINT Aurelie" userId="72094810-3da1-44c0-aaa9-7d5d07edfcb2" providerId="ADAL" clId="{9D6384A2-9C30-4CCA-98D7-10F815D5206C}" dt="2024-06-03T15:14:27.588" v="430" actId="47"/>
        <pc:sldMkLst>
          <pc:docMk/>
          <pc:sldMk cId="735401659" sldId="316"/>
        </pc:sldMkLst>
        <pc:spChg chg="mod">
          <ac:chgData name="MONJOINT Aurelie" userId="72094810-3da1-44c0-aaa9-7d5d07edfcb2" providerId="ADAL" clId="{9D6384A2-9C30-4CCA-98D7-10F815D5206C}" dt="2024-06-03T13:47:35.006" v="73"/>
          <ac:spMkLst>
            <pc:docMk/>
            <pc:sldMk cId="735401659" sldId="316"/>
            <ac:spMk id="2" creationId="{3FA1DD1F-C64A-3C27-65FE-B95322235248}"/>
          </ac:spMkLst>
        </pc:spChg>
        <pc:spChg chg="del">
          <ac:chgData name="MONJOINT Aurelie" userId="72094810-3da1-44c0-aaa9-7d5d07edfcb2" providerId="ADAL" clId="{9D6384A2-9C30-4CCA-98D7-10F815D5206C}" dt="2024-06-03T13:50:22.782" v="93"/>
          <ac:spMkLst>
            <pc:docMk/>
            <pc:sldMk cId="735401659" sldId="316"/>
            <ac:spMk id="3" creationId="{F56885EE-97D8-F235-7192-37534C483A2F}"/>
          </ac:spMkLst>
        </pc:spChg>
        <pc:spChg chg="add mod">
          <ac:chgData name="MONJOINT Aurelie" userId="72094810-3da1-44c0-aaa9-7d5d07edfcb2" providerId="ADAL" clId="{9D6384A2-9C30-4CCA-98D7-10F815D5206C}" dt="2024-06-03T13:50:22.782" v="93"/>
          <ac:spMkLst>
            <pc:docMk/>
            <pc:sldMk cId="735401659" sldId="316"/>
            <ac:spMk id="4" creationId="{B195656B-7AC5-1996-9381-48A0EA11EE90}"/>
          </ac:spMkLst>
        </pc:spChg>
      </pc:sldChg>
      <pc:sldChg chg="new del">
        <pc:chgData name="MONJOINT Aurelie" userId="72094810-3da1-44c0-aaa9-7d5d07edfcb2" providerId="ADAL" clId="{9D6384A2-9C30-4CCA-98D7-10F815D5206C}" dt="2024-06-03T13:39:21.491" v="1" actId="47"/>
        <pc:sldMkLst>
          <pc:docMk/>
          <pc:sldMk cId="3787494199" sldId="316"/>
        </pc:sldMkLst>
      </pc:sldChg>
      <pc:sldChg chg="addSp delSp modSp new mod">
        <pc:chgData name="MONJOINT Aurelie" userId="72094810-3da1-44c0-aaa9-7d5d07edfcb2" providerId="ADAL" clId="{9D6384A2-9C30-4CCA-98D7-10F815D5206C}" dt="2024-06-03T15:38:17.417" v="1019" actId="1037"/>
        <pc:sldMkLst>
          <pc:docMk/>
          <pc:sldMk cId="2350417473" sldId="317"/>
        </pc:sldMkLst>
        <pc:spChg chg="del mod">
          <ac:chgData name="MONJOINT Aurelie" userId="72094810-3da1-44c0-aaa9-7d5d07edfcb2" providerId="ADAL" clId="{9D6384A2-9C30-4CCA-98D7-10F815D5206C}" dt="2024-06-03T15:19:55.152" v="526" actId="478"/>
          <ac:spMkLst>
            <pc:docMk/>
            <pc:sldMk cId="2350417473" sldId="317"/>
            <ac:spMk id="2" creationId="{B5250F54-08EA-3E33-2DB2-D7709CBA9B75}"/>
          </ac:spMkLst>
        </pc:spChg>
        <pc:spChg chg="mod">
          <ac:chgData name="MONJOINT Aurelie" userId="72094810-3da1-44c0-aaa9-7d5d07edfcb2" providerId="ADAL" clId="{9D6384A2-9C30-4CCA-98D7-10F815D5206C}" dt="2024-06-03T15:21:45.544" v="603" actId="113"/>
          <ac:spMkLst>
            <pc:docMk/>
            <pc:sldMk cId="2350417473" sldId="317"/>
            <ac:spMk id="3" creationId="{22C1CADD-9A0D-456A-E2A8-A7132A40F7F2}"/>
          </ac:spMkLst>
        </pc:spChg>
        <pc:spChg chg="add mod">
          <ac:chgData name="MONJOINT Aurelie" userId="72094810-3da1-44c0-aaa9-7d5d07edfcb2" providerId="ADAL" clId="{9D6384A2-9C30-4CCA-98D7-10F815D5206C}" dt="2024-06-03T15:17:12.173" v="465"/>
          <ac:spMkLst>
            <pc:docMk/>
            <pc:sldMk cId="2350417473" sldId="317"/>
            <ac:spMk id="4" creationId="{C0EE3629-2E99-5942-8144-B96A24392F63}"/>
          </ac:spMkLst>
        </pc:spChg>
        <pc:spChg chg="add del mod">
          <ac:chgData name="MONJOINT Aurelie" userId="72094810-3da1-44c0-aaa9-7d5d07edfcb2" providerId="ADAL" clId="{9D6384A2-9C30-4CCA-98D7-10F815D5206C}" dt="2024-06-03T15:20:30.478" v="575" actId="478"/>
          <ac:spMkLst>
            <pc:docMk/>
            <pc:sldMk cId="2350417473" sldId="317"/>
            <ac:spMk id="9" creationId="{914C4B45-BC46-3AEB-AE83-5145B7968D8D}"/>
          </ac:spMkLst>
        </pc:spChg>
        <pc:spChg chg="add del mod">
          <ac:chgData name="MONJOINT Aurelie" userId="72094810-3da1-44c0-aaa9-7d5d07edfcb2" providerId="ADAL" clId="{9D6384A2-9C30-4CCA-98D7-10F815D5206C}" dt="2024-06-03T15:21:06.970" v="580" actId="478"/>
          <ac:spMkLst>
            <pc:docMk/>
            <pc:sldMk cId="2350417473" sldId="317"/>
            <ac:spMk id="11" creationId="{D45D9908-4EE4-9FD5-4C81-322912785665}"/>
          </ac:spMkLst>
        </pc:spChg>
        <pc:picChg chg="add mod">
          <ac:chgData name="MONJOINT Aurelie" userId="72094810-3da1-44c0-aaa9-7d5d07edfcb2" providerId="ADAL" clId="{9D6384A2-9C30-4CCA-98D7-10F815D5206C}" dt="2024-06-03T15:19:02.747" v="498"/>
          <ac:picMkLst>
            <pc:docMk/>
            <pc:sldMk cId="2350417473" sldId="317"/>
            <ac:picMk id="5" creationId="{2DFCF569-4011-B297-F929-3B58E3A5AE11}"/>
          </ac:picMkLst>
        </pc:picChg>
        <pc:picChg chg="add mod">
          <ac:chgData name="MONJOINT Aurelie" userId="72094810-3da1-44c0-aaa9-7d5d07edfcb2" providerId="ADAL" clId="{9D6384A2-9C30-4CCA-98D7-10F815D5206C}" dt="2024-06-03T15:38:17.417" v="1019" actId="1037"/>
          <ac:picMkLst>
            <pc:docMk/>
            <pc:sldMk cId="2350417473" sldId="317"/>
            <ac:picMk id="6" creationId="{DB379F62-279D-D9A0-9593-C867E1E502F2}"/>
          </ac:picMkLst>
        </pc:picChg>
        <pc:picChg chg="add mod">
          <ac:chgData name="MONJOINT Aurelie" userId="72094810-3da1-44c0-aaa9-7d5d07edfcb2" providerId="ADAL" clId="{9D6384A2-9C30-4CCA-98D7-10F815D5206C}" dt="2024-06-03T15:38:17.417" v="1019" actId="1037"/>
          <ac:picMkLst>
            <pc:docMk/>
            <pc:sldMk cId="2350417473" sldId="317"/>
            <ac:picMk id="7" creationId="{8B45DA5C-39B4-DABB-8033-9E0B312B72FB}"/>
          </ac:picMkLst>
        </pc:picChg>
      </pc:sldChg>
      <pc:sldChg chg="addSp delSp modSp new mod">
        <pc:chgData name="MONJOINT Aurelie" userId="72094810-3da1-44c0-aaa9-7d5d07edfcb2" providerId="ADAL" clId="{9D6384A2-9C30-4CCA-98D7-10F815D5206C}" dt="2024-06-03T14:57:57.998" v="196" actId="1037"/>
        <pc:sldMkLst>
          <pc:docMk/>
          <pc:sldMk cId="1847615045" sldId="318"/>
        </pc:sldMkLst>
        <pc:spChg chg="mod">
          <ac:chgData name="MONJOINT Aurelie" userId="72094810-3da1-44c0-aaa9-7d5d07edfcb2" providerId="ADAL" clId="{9D6384A2-9C30-4CCA-98D7-10F815D5206C}" dt="2024-06-03T14:52:34.854" v="165" actId="14100"/>
          <ac:spMkLst>
            <pc:docMk/>
            <pc:sldMk cId="1847615045" sldId="318"/>
            <ac:spMk id="2" creationId="{8A0FF616-0726-6A29-9B6D-E9AE15DEDDD1}"/>
          </ac:spMkLst>
        </pc:spChg>
        <pc:spChg chg="del">
          <ac:chgData name="MONJOINT Aurelie" userId="72094810-3da1-44c0-aaa9-7d5d07edfcb2" providerId="ADAL" clId="{9D6384A2-9C30-4CCA-98D7-10F815D5206C}" dt="2024-06-03T14:52:13.271" v="162" actId="478"/>
          <ac:spMkLst>
            <pc:docMk/>
            <pc:sldMk cId="1847615045" sldId="318"/>
            <ac:spMk id="3" creationId="{C7715477-04AD-872B-20D0-6C37919CCC9D}"/>
          </ac:spMkLst>
        </pc:spChg>
        <pc:picChg chg="add mod ord">
          <ac:chgData name="MONJOINT Aurelie" userId="72094810-3da1-44c0-aaa9-7d5d07edfcb2" providerId="ADAL" clId="{9D6384A2-9C30-4CCA-98D7-10F815D5206C}" dt="2024-06-03T14:57:57.998" v="196" actId="1037"/>
          <ac:picMkLst>
            <pc:docMk/>
            <pc:sldMk cId="1847615045" sldId="318"/>
            <ac:picMk id="4" creationId="{1ED15E28-DA06-31DD-710A-FC7A5D2AA39D}"/>
          </ac:picMkLst>
        </pc:picChg>
      </pc:sldChg>
      <pc:sldChg chg="addSp delSp modSp new mod">
        <pc:chgData name="MONJOINT Aurelie" userId="72094810-3da1-44c0-aaa9-7d5d07edfcb2" providerId="ADAL" clId="{9D6384A2-9C30-4CCA-98D7-10F815D5206C}" dt="2024-06-03T15:13:47.762" v="429" actId="1038"/>
        <pc:sldMkLst>
          <pc:docMk/>
          <pc:sldMk cId="3914501591" sldId="319"/>
        </pc:sldMkLst>
        <pc:spChg chg="mod">
          <ac:chgData name="MONJOINT Aurelie" userId="72094810-3da1-44c0-aaa9-7d5d07edfcb2" providerId="ADAL" clId="{9D6384A2-9C30-4CCA-98D7-10F815D5206C}" dt="2024-06-03T14:59:23.762" v="239" actId="313"/>
          <ac:spMkLst>
            <pc:docMk/>
            <pc:sldMk cId="3914501591" sldId="319"/>
            <ac:spMk id="2" creationId="{88985B62-9404-8972-F7C6-B2BE0F9FE7F2}"/>
          </ac:spMkLst>
        </pc:spChg>
        <pc:spChg chg="del">
          <ac:chgData name="MONJOINT Aurelie" userId="72094810-3da1-44c0-aaa9-7d5d07edfcb2" providerId="ADAL" clId="{9D6384A2-9C30-4CCA-98D7-10F815D5206C}" dt="2024-06-03T15:02:38.854" v="244" actId="478"/>
          <ac:spMkLst>
            <pc:docMk/>
            <pc:sldMk cId="3914501591" sldId="319"/>
            <ac:spMk id="3" creationId="{32EB749F-F986-C733-208D-A010698C6FE3}"/>
          </ac:spMkLst>
        </pc:spChg>
        <pc:spChg chg="add">
          <ac:chgData name="MONJOINT Aurelie" userId="72094810-3da1-44c0-aaa9-7d5d07edfcb2" providerId="ADAL" clId="{9D6384A2-9C30-4CCA-98D7-10F815D5206C}" dt="2024-06-03T15:02:07.607" v="240"/>
          <ac:spMkLst>
            <pc:docMk/>
            <pc:sldMk cId="3914501591" sldId="319"/>
            <ac:spMk id="4" creationId="{E188A355-02B7-79A0-F8E8-3B1239A6E08B}"/>
          </ac:spMkLst>
        </pc:spChg>
        <pc:spChg chg="add">
          <ac:chgData name="MONJOINT Aurelie" userId="72094810-3da1-44c0-aaa9-7d5d07edfcb2" providerId="ADAL" clId="{9D6384A2-9C30-4CCA-98D7-10F815D5206C}" dt="2024-06-03T15:02:07.607" v="240"/>
          <ac:spMkLst>
            <pc:docMk/>
            <pc:sldMk cId="3914501591" sldId="319"/>
            <ac:spMk id="5" creationId="{BE83CF33-F40F-7D15-661B-DF74F452A162}"/>
          </ac:spMkLst>
        </pc:spChg>
        <pc:spChg chg="add">
          <ac:chgData name="MONJOINT Aurelie" userId="72094810-3da1-44c0-aaa9-7d5d07edfcb2" providerId="ADAL" clId="{9D6384A2-9C30-4CCA-98D7-10F815D5206C}" dt="2024-06-03T15:02:07.607" v="240"/>
          <ac:spMkLst>
            <pc:docMk/>
            <pc:sldMk cId="3914501591" sldId="319"/>
            <ac:spMk id="6" creationId="{9BC99872-AC08-31B3-8A6D-BE560466AA76}"/>
          </ac:spMkLst>
        </pc:spChg>
        <pc:spChg chg="add">
          <ac:chgData name="MONJOINT Aurelie" userId="72094810-3da1-44c0-aaa9-7d5d07edfcb2" providerId="ADAL" clId="{9D6384A2-9C30-4CCA-98D7-10F815D5206C}" dt="2024-06-03T15:02:07.607" v="240"/>
          <ac:spMkLst>
            <pc:docMk/>
            <pc:sldMk cId="3914501591" sldId="319"/>
            <ac:spMk id="7" creationId="{49652379-A930-CB5D-A12A-FD73E3D374F4}"/>
          </ac:spMkLst>
        </pc:spChg>
        <pc:spChg chg="add">
          <ac:chgData name="MONJOINT Aurelie" userId="72094810-3da1-44c0-aaa9-7d5d07edfcb2" providerId="ADAL" clId="{9D6384A2-9C30-4CCA-98D7-10F815D5206C}" dt="2024-06-03T15:02:07.607" v="240"/>
          <ac:spMkLst>
            <pc:docMk/>
            <pc:sldMk cId="3914501591" sldId="319"/>
            <ac:spMk id="12" creationId="{1D0DD283-26BD-0773-A27E-1C19064C3570}"/>
          </ac:spMkLst>
        </pc:spChg>
        <pc:spChg chg="add">
          <ac:chgData name="MONJOINT Aurelie" userId="72094810-3da1-44c0-aaa9-7d5d07edfcb2" providerId="ADAL" clId="{9D6384A2-9C30-4CCA-98D7-10F815D5206C}" dt="2024-06-03T15:02:07.607" v="240"/>
          <ac:spMkLst>
            <pc:docMk/>
            <pc:sldMk cId="3914501591" sldId="319"/>
            <ac:spMk id="13" creationId="{9B4C7411-ABCB-7E88-4ECA-3E90E499F28C}"/>
          </ac:spMkLst>
        </pc:spChg>
        <pc:picChg chg="add">
          <ac:chgData name="MONJOINT Aurelie" userId="72094810-3da1-44c0-aaa9-7d5d07edfcb2" providerId="ADAL" clId="{9D6384A2-9C30-4CCA-98D7-10F815D5206C}" dt="2024-06-03T15:02:07.607" v="240"/>
          <ac:picMkLst>
            <pc:docMk/>
            <pc:sldMk cId="3914501591" sldId="319"/>
            <ac:picMk id="8" creationId="{B740545C-80AB-81AA-F378-E053A853A139}"/>
          </ac:picMkLst>
        </pc:picChg>
        <pc:picChg chg="add">
          <ac:chgData name="MONJOINT Aurelie" userId="72094810-3da1-44c0-aaa9-7d5d07edfcb2" providerId="ADAL" clId="{9D6384A2-9C30-4CCA-98D7-10F815D5206C}" dt="2024-06-03T15:02:07.607" v="240"/>
          <ac:picMkLst>
            <pc:docMk/>
            <pc:sldMk cId="3914501591" sldId="319"/>
            <ac:picMk id="9" creationId="{4383809E-EBA8-A1C4-4617-A65FF16C578D}"/>
          </ac:picMkLst>
        </pc:picChg>
        <pc:picChg chg="add">
          <ac:chgData name="MONJOINT Aurelie" userId="72094810-3da1-44c0-aaa9-7d5d07edfcb2" providerId="ADAL" clId="{9D6384A2-9C30-4CCA-98D7-10F815D5206C}" dt="2024-06-03T15:02:07.607" v="240"/>
          <ac:picMkLst>
            <pc:docMk/>
            <pc:sldMk cId="3914501591" sldId="319"/>
            <ac:picMk id="10" creationId="{509FBB1C-38DF-A4CD-B457-F0C4E69D9DB1}"/>
          </ac:picMkLst>
        </pc:picChg>
        <pc:picChg chg="add">
          <ac:chgData name="MONJOINT Aurelie" userId="72094810-3da1-44c0-aaa9-7d5d07edfcb2" providerId="ADAL" clId="{9D6384A2-9C30-4CCA-98D7-10F815D5206C}" dt="2024-06-03T15:02:07.607" v="240"/>
          <ac:picMkLst>
            <pc:docMk/>
            <pc:sldMk cId="3914501591" sldId="319"/>
            <ac:picMk id="11" creationId="{6D172F51-081A-78F2-F255-D9B8FFD749DA}"/>
          </ac:picMkLst>
        </pc:picChg>
        <pc:picChg chg="add mod">
          <ac:chgData name="MONJOINT Aurelie" userId="72094810-3da1-44c0-aaa9-7d5d07edfcb2" providerId="ADAL" clId="{9D6384A2-9C30-4CCA-98D7-10F815D5206C}" dt="2024-06-03T15:13:47.762" v="429" actId="1038"/>
          <ac:picMkLst>
            <pc:docMk/>
            <pc:sldMk cId="3914501591" sldId="319"/>
            <ac:picMk id="15" creationId="{B47D04C0-19F6-612B-CE23-942477AB9A53}"/>
          </ac:picMkLst>
        </pc:picChg>
        <pc:picChg chg="add mod">
          <ac:chgData name="MONJOINT Aurelie" userId="72094810-3da1-44c0-aaa9-7d5d07edfcb2" providerId="ADAL" clId="{9D6384A2-9C30-4CCA-98D7-10F815D5206C}" dt="2024-06-03T15:11:08.305" v="303" actId="1076"/>
          <ac:picMkLst>
            <pc:docMk/>
            <pc:sldMk cId="3914501591" sldId="319"/>
            <ac:picMk id="17" creationId="{CA5D7800-7907-20D4-A11D-EE9C89255E06}"/>
          </ac:picMkLst>
        </pc:picChg>
        <pc:picChg chg="add mod ord">
          <ac:chgData name="MONJOINT Aurelie" userId="72094810-3da1-44c0-aaa9-7d5d07edfcb2" providerId="ADAL" clId="{9D6384A2-9C30-4CCA-98D7-10F815D5206C}" dt="2024-06-03T15:12:42.281" v="399" actId="552"/>
          <ac:picMkLst>
            <pc:docMk/>
            <pc:sldMk cId="3914501591" sldId="319"/>
            <ac:picMk id="19" creationId="{BD13EEFC-BA58-B7A7-EAFC-1C80837DCD6B}"/>
          </ac:picMkLst>
        </pc:picChg>
        <pc:picChg chg="add mod">
          <ac:chgData name="MONJOINT Aurelie" userId="72094810-3da1-44c0-aaa9-7d5d07edfcb2" providerId="ADAL" clId="{9D6384A2-9C30-4CCA-98D7-10F815D5206C}" dt="2024-06-03T15:12:42.281" v="399" actId="552"/>
          <ac:picMkLst>
            <pc:docMk/>
            <pc:sldMk cId="3914501591" sldId="319"/>
            <ac:picMk id="21" creationId="{08C80A20-DF88-59A8-D2DB-FA1DE72DB75B}"/>
          </ac:picMkLst>
        </pc:picChg>
        <pc:picChg chg="add mod">
          <ac:chgData name="MONJOINT Aurelie" userId="72094810-3da1-44c0-aaa9-7d5d07edfcb2" providerId="ADAL" clId="{9D6384A2-9C30-4CCA-98D7-10F815D5206C}" dt="2024-06-03T15:12:42.281" v="399" actId="552"/>
          <ac:picMkLst>
            <pc:docMk/>
            <pc:sldMk cId="3914501591" sldId="319"/>
            <ac:picMk id="23" creationId="{744579C3-EDCE-A1FC-403D-77FBAE868137}"/>
          </ac:picMkLst>
        </pc:picChg>
        <pc:picChg chg="add mod">
          <ac:chgData name="MONJOINT Aurelie" userId="72094810-3da1-44c0-aaa9-7d5d07edfcb2" providerId="ADAL" clId="{9D6384A2-9C30-4CCA-98D7-10F815D5206C}" dt="2024-06-03T15:13:32.378" v="402" actId="1076"/>
          <ac:picMkLst>
            <pc:docMk/>
            <pc:sldMk cId="3914501591" sldId="319"/>
            <ac:picMk id="25" creationId="{A9034B72-2052-BEF2-C4B4-DBB92AB9D35E}"/>
          </ac:picMkLst>
        </pc:picChg>
      </pc:sldChg>
      <pc:sldChg chg="addSp delSp modSp new del mod">
        <pc:chgData name="MONJOINT Aurelie" userId="72094810-3da1-44c0-aaa9-7d5d07edfcb2" providerId="ADAL" clId="{9D6384A2-9C30-4CCA-98D7-10F815D5206C}" dt="2024-06-03T15:53:43.363" v="1464" actId="47"/>
        <pc:sldMkLst>
          <pc:docMk/>
          <pc:sldMk cId="977286377" sldId="320"/>
        </pc:sldMkLst>
        <pc:spChg chg="mod">
          <ac:chgData name="MONJOINT Aurelie" userId="72094810-3da1-44c0-aaa9-7d5d07edfcb2" providerId="ADAL" clId="{9D6384A2-9C30-4CCA-98D7-10F815D5206C}" dt="2024-06-03T15:15:44.809" v="445" actId="20577"/>
          <ac:spMkLst>
            <pc:docMk/>
            <pc:sldMk cId="977286377" sldId="320"/>
            <ac:spMk id="2" creationId="{1EDE682C-C1C2-5235-8007-CF2F5913DF5A}"/>
          </ac:spMkLst>
        </pc:spChg>
        <pc:spChg chg="del">
          <ac:chgData name="MONJOINT Aurelie" userId="72094810-3da1-44c0-aaa9-7d5d07edfcb2" providerId="ADAL" clId="{9D6384A2-9C30-4CCA-98D7-10F815D5206C}" dt="2024-06-03T15:22:05.199" v="606" actId="478"/>
          <ac:spMkLst>
            <pc:docMk/>
            <pc:sldMk cId="977286377" sldId="320"/>
            <ac:spMk id="3" creationId="{46657535-722D-CABB-B587-9CC439F1102E}"/>
          </ac:spMkLst>
        </pc:spChg>
        <pc:picChg chg="add mod">
          <ac:chgData name="MONJOINT Aurelie" userId="72094810-3da1-44c0-aaa9-7d5d07edfcb2" providerId="ADAL" clId="{9D6384A2-9C30-4CCA-98D7-10F815D5206C}" dt="2024-06-03T15:22:09.453" v="620" actId="1036"/>
          <ac:picMkLst>
            <pc:docMk/>
            <pc:sldMk cId="977286377" sldId="320"/>
            <ac:picMk id="5" creationId="{2C0FC1F2-2FA7-01C2-BF35-AE6008CB5536}"/>
          </ac:picMkLst>
        </pc:picChg>
      </pc:sldChg>
      <pc:sldChg chg="addSp modSp new mod">
        <pc:chgData name="MONJOINT Aurelie" userId="72094810-3da1-44c0-aaa9-7d5d07edfcb2" providerId="ADAL" clId="{9D6384A2-9C30-4CCA-98D7-10F815D5206C}" dt="2024-06-03T15:37:22.800" v="994" actId="20577"/>
        <pc:sldMkLst>
          <pc:docMk/>
          <pc:sldMk cId="369180104" sldId="321"/>
        </pc:sldMkLst>
        <pc:spChg chg="mod">
          <ac:chgData name="MONJOINT Aurelie" userId="72094810-3da1-44c0-aaa9-7d5d07edfcb2" providerId="ADAL" clId="{9D6384A2-9C30-4CCA-98D7-10F815D5206C}" dt="2024-06-03T15:22:37.874" v="623" actId="27636"/>
          <ac:spMkLst>
            <pc:docMk/>
            <pc:sldMk cId="369180104" sldId="321"/>
            <ac:spMk id="2" creationId="{7DABDADF-FC61-167D-A66F-64F11037D38F}"/>
          </ac:spMkLst>
        </pc:spChg>
        <pc:spChg chg="mod">
          <ac:chgData name="MONJOINT Aurelie" userId="72094810-3da1-44c0-aaa9-7d5d07edfcb2" providerId="ADAL" clId="{9D6384A2-9C30-4CCA-98D7-10F815D5206C}" dt="2024-06-03T15:37:22.800" v="994" actId="20577"/>
          <ac:spMkLst>
            <pc:docMk/>
            <pc:sldMk cId="369180104" sldId="321"/>
            <ac:spMk id="3" creationId="{57B2C67F-E19C-BAEC-D879-CD0F35EEB39A}"/>
          </ac:spMkLst>
        </pc:spChg>
        <pc:picChg chg="add mod">
          <ac:chgData name="MONJOINT Aurelie" userId="72094810-3da1-44c0-aaa9-7d5d07edfcb2" providerId="ADAL" clId="{9D6384A2-9C30-4CCA-98D7-10F815D5206C}" dt="2024-06-03T15:29:37.771" v="698" actId="1037"/>
          <ac:picMkLst>
            <pc:docMk/>
            <pc:sldMk cId="369180104" sldId="321"/>
            <ac:picMk id="4" creationId="{0A80BBF7-7630-773E-32BB-8CB98CD7CC88}"/>
          </ac:picMkLst>
        </pc:picChg>
      </pc:sldChg>
      <pc:sldChg chg="delSp add del mod">
        <pc:chgData name="MONJOINT Aurelie" userId="72094810-3da1-44c0-aaa9-7d5d07edfcb2" providerId="ADAL" clId="{9D6384A2-9C30-4CCA-98D7-10F815D5206C}" dt="2024-06-03T15:21:50.444" v="604" actId="47"/>
        <pc:sldMkLst>
          <pc:docMk/>
          <pc:sldMk cId="3556308943" sldId="321"/>
        </pc:sldMkLst>
        <pc:picChg chg="del">
          <ac:chgData name="MONJOINT Aurelie" userId="72094810-3da1-44c0-aaa9-7d5d07edfcb2" providerId="ADAL" clId="{9D6384A2-9C30-4CCA-98D7-10F815D5206C}" dt="2024-06-03T15:20:45.430" v="577" actId="478"/>
          <ac:picMkLst>
            <pc:docMk/>
            <pc:sldMk cId="3556308943" sldId="321"/>
            <ac:picMk id="4" creationId="{BA8930EF-10FA-153B-2DF7-B8F739A7FFD1}"/>
          </ac:picMkLst>
        </pc:picChg>
        <pc:picChg chg="del">
          <ac:chgData name="MONJOINT Aurelie" userId="72094810-3da1-44c0-aaa9-7d5d07edfcb2" providerId="ADAL" clId="{9D6384A2-9C30-4CCA-98D7-10F815D5206C}" dt="2024-06-03T15:20:45.430" v="577" actId="478"/>
          <ac:picMkLst>
            <pc:docMk/>
            <pc:sldMk cId="3556308943" sldId="321"/>
            <ac:picMk id="6" creationId="{4D10A3A5-4044-8921-7B0F-D57202953EC3}"/>
          </ac:picMkLst>
        </pc:picChg>
      </pc:sldChg>
      <pc:sldChg chg="add del">
        <pc:chgData name="MONJOINT Aurelie" userId="72094810-3da1-44c0-aaa9-7d5d07edfcb2" providerId="ADAL" clId="{9D6384A2-9C30-4CCA-98D7-10F815D5206C}" dt="2024-06-03T15:21:00.315" v="579"/>
        <pc:sldMkLst>
          <pc:docMk/>
          <pc:sldMk cId="726233884" sldId="322"/>
        </pc:sldMkLst>
      </pc:sldChg>
      <pc:sldChg chg="modSp new mod">
        <pc:chgData name="MONJOINT Aurelie" userId="72094810-3da1-44c0-aaa9-7d5d07edfcb2" providerId="ADAL" clId="{9D6384A2-9C30-4CCA-98D7-10F815D5206C}" dt="2024-06-03T15:28:14.187" v="687" actId="1076"/>
        <pc:sldMkLst>
          <pc:docMk/>
          <pc:sldMk cId="2763761633" sldId="322"/>
        </pc:sldMkLst>
        <pc:spChg chg="mod">
          <ac:chgData name="MONJOINT Aurelie" userId="72094810-3da1-44c0-aaa9-7d5d07edfcb2" providerId="ADAL" clId="{9D6384A2-9C30-4CCA-98D7-10F815D5206C}" dt="2024-06-03T15:25:00.623" v="668" actId="313"/>
          <ac:spMkLst>
            <pc:docMk/>
            <pc:sldMk cId="2763761633" sldId="322"/>
            <ac:spMk id="2" creationId="{3EF472D8-BA75-4135-561C-28811EE8C46D}"/>
          </ac:spMkLst>
        </pc:spChg>
        <pc:spChg chg="mod">
          <ac:chgData name="MONJOINT Aurelie" userId="72094810-3da1-44c0-aaa9-7d5d07edfcb2" providerId="ADAL" clId="{9D6384A2-9C30-4CCA-98D7-10F815D5206C}" dt="2024-06-03T15:28:14.187" v="687" actId="1076"/>
          <ac:spMkLst>
            <pc:docMk/>
            <pc:sldMk cId="2763761633" sldId="322"/>
            <ac:spMk id="3" creationId="{F6AFD7AD-1156-9AB6-BAAC-7F0956FF8E56}"/>
          </ac:spMkLst>
        </pc:spChg>
      </pc:sldChg>
      <pc:sldChg chg="addSp delSp new del mod">
        <pc:chgData name="MONJOINT Aurelie" userId="72094810-3da1-44c0-aaa9-7d5d07edfcb2" providerId="ADAL" clId="{9D6384A2-9C30-4CCA-98D7-10F815D5206C}" dt="2024-06-03T15:43:39.208" v="1152" actId="47"/>
        <pc:sldMkLst>
          <pc:docMk/>
          <pc:sldMk cId="2462888174" sldId="323"/>
        </pc:sldMkLst>
        <pc:spChg chg="add del">
          <ac:chgData name="MONJOINT Aurelie" userId="72094810-3da1-44c0-aaa9-7d5d07edfcb2" providerId="ADAL" clId="{9D6384A2-9C30-4CCA-98D7-10F815D5206C}" dt="2024-06-03T15:40:08.547" v="1024" actId="478"/>
          <ac:spMkLst>
            <pc:docMk/>
            <pc:sldMk cId="2462888174" sldId="323"/>
            <ac:spMk id="2" creationId="{787B9EC3-A6F7-BD75-D8CE-181880D2AFFF}"/>
          </ac:spMkLst>
        </pc:spChg>
        <pc:spChg chg="add del">
          <ac:chgData name="MONJOINT Aurelie" userId="72094810-3da1-44c0-aaa9-7d5d07edfcb2" providerId="ADAL" clId="{9D6384A2-9C30-4CCA-98D7-10F815D5206C}" dt="2024-06-03T15:40:07.699" v="1023" actId="478"/>
          <ac:spMkLst>
            <pc:docMk/>
            <pc:sldMk cId="2462888174" sldId="323"/>
            <ac:spMk id="3" creationId="{39FF94D1-3C03-4407-B522-C7172EE1EF17}"/>
          </ac:spMkLst>
        </pc:spChg>
      </pc:sldChg>
      <pc:sldChg chg="addSp delSp modSp new del mod">
        <pc:chgData name="MONJOINT Aurelie" userId="72094810-3da1-44c0-aaa9-7d5d07edfcb2" providerId="ADAL" clId="{9D6384A2-9C30-4CCA-98D7-10F815D5206C}" dt="2024-06-03T15:49:00.291" v="1414" actId="47"/>
        <pc:sldMkLst>
          <pc:docMk/>
          <pc:sldMk cId="1251337640" sldId="324"/>
        </pc:sldMkLst>
        <pc:spChg chg="add mod">
          <ac:chgData name="MONJOINT Aurelie" userId="72094810-3da1-44c0-aaa9-7d5d07edfcb2" providerId="ADAL" clId="{9D6384A2-9C30-4CCA-98D7-10F815D5206C}" dt="2024-06-03T15:46:27.887" v="1297" actId="2711"/>
          <ac:spMkLst>
            <pc:docMk/>
            <pc:sldMk cId="1251337640" sldId="324"/>
            <ac:spMk id="3" creationId="{583158B8-F843-B8A5-3079-0B6B1176097B}"/>
          </ac:spMkLst>
        </pc:spChg>
        <pc:spChg chg="add mod">
          <ac:chgData name="MONJOINT Aurelie" userId="72094810-3da1-44c0-aaa9-7d5d07edfcb2" providerId="ADAL" clId="{9D6384A2-9C30-4CCA-98D7-10F815D5206C}" dt="2024-06-03T15:46:27.887" v="1297" actId="2711"/>
          <ac:spMkLst>
            <pc:docMk/>
            <pc:sldMk cId="1251337640" sldId="324"/>
            <ac:spMk id="4" creationId="{03AF2ED4-77F0-6CA4-72CE-D59C7AE4B745}"/>
          </ac:spMkLst>
        </pc:spChg>
        <pc:spChg chg="add del mod">
          <ac:chgData name="MONJOINT Aurelie" userId="72094810-3da1-44c0-aaa9-7d5d07edfcb2" providerId="ADAL" clId="{9D6384A2-9C30-4CCA-98D7-10F815D5206C}" dt="2024-06-03T15:48:58.740" v="1413" actId="478"/>
          <ac:spMkLst>
            <pc:docMk/>
            <pc:sldMk cId="1251337640" sldId="324"/>
            <ac:spMk id="5" creationId="{1581B4CB-8B1B-FFB7-8558-49EC516E0092}"/>
          </ac:spMkLst>
        </pc:spChg>
        <pc:spChg chg="add del mod">
          <ac:chgData name="MONJOINT Aurelie" userId="72094810-3da1-44c0-aaa9-7d5d07edfcb2" providerId="ADAL" clId="{9D6384A2-9C30-4CCA-98D7-10F815D5206C}" dt="2024-06-03T15:47:08.981" v="1304"/>
          <ac:spMkLst>
            <pc:docMk/>
            <pc:sldMk cId="1251337640" sldId="324"/>
            <ac:spMk id="8" creationId="{6C2E8785-83AC-2604-CAA2-8D6B9D88449F}"/>
          </ac:spMkLst>
        </pc:spChg>
        <pc:picChg chg="add del mod modCrop">
          <ac:chgData name="MONJOINT Aurelie" userId="72094810-3da1-44c0-aaa9-7d5d07edfcb2" providerId="ADAL" clId="{9D6384A2-9C30-4CCA-98D7-10F815D5206C}" dt="2024-06-03T15:43:45.037" v="1153" actId="478"/>
          <ac:picMkLst>
            <pc:docMk/>
            <pc:sldMk cId="1251337640" sldId="324"/>
            <ac:picMk id="2" creationId="{B335876A-789D-41D0-59D0-71C0C4824BB8}"/>
          </ac:picMkLst>
        </pc:picChg>
        <pc:picChg chg="add mod">
          <ac:chgData name="MONJOINT Aurelie" userId="72094810-3da1-44c0-aaa9-7d5d07edfcb2" providerId="ADAL" clId="{9D6384A2-9C30-4CCA-98D7-10F815D5206C}" dt="2024-06-03T15:43:12.855" v="1133"/>
          <ac:picMkLst>
            <pc:docMk/>
            <pc:sldMk cId="1251337640" sldId="324"/>
            <ac:picMk id="6" creationId="{ECD4CB4B-55DD-D5B8-662D-6FD8651D0912}"/>
          </ac:picMkLst>
        </pc:picChg>
        <pc:picChg chg="add mod">
          <ac:chgData name="MONJOINT Aurelie" userId="72094810-3da1-44c0-aaa9-7d5d07edfcb2" providerId="ADAL" clId="{9D6384A2-9C30-4CCA-98D7-10F815D5206C}" dt="2024-06-03T15:43:50.706" v="1154"/>
          <ac:picMkLst>
            <pc:docMk/>
            <pc:sldMk cId="1251337640" sldId="324"/>
            <ac:picMk id="7" creationId="{3DAE0F86-0F67-0545-DB2D-8028C38CC379}"/>
          </ac:picMkLst>
        </pc:picChg>
      </pc:sldChg>
      <pc:sldChg chg="addSp modSp new mod">
        <pc:chgData name="MONJOINT Aurelie" userId="72094810-3da1-44c0-aaa9-7d5d07edfcb2" providerId="ADAL" clId="{9D6384A2-9C30-4CCA-98D7-10F815D5206C}" dt="2024-06-03T15:48:38.552" v="1412" actId="12788"/>
        <pc:sldMkLst>
          <pc:docMk/>
          <pc:sldMk cId="4223965039" sldId="325"/>
        </pc:sldMkLst>
        <pc:spChg chg="add mod">
          <ac:chgData name="MONJOINT Aurelie" userId="72094810-3da1-44c0-aaa9-7d5d07edfcb2" providerId="ADAL" clId="{9D6384A2-9C30-4CCA-98D7-10F815D5206C}" dt="2024-06-03T15:47:28.337" v="1307"/>
          <ac:spMkLst>
            <pc:docMk/>
            <pc:sldMk cId="4223965039" sldId="325"/>
            <ac:spMk id="3" creationId="{27446F72-9B02-BE09-FF6F-7CEA771E8E83}"/>
          </ac:spMkLst>
        </pc:spChg>
        <pc:spChg chg="add mod">
          <ac:chgData name="MONJOINT Aurelie" userId="72094810-3da1-44c0-aaa9-7d5d07edfcb2" providerId="ADAL" clId="{9D6384A2-9C30-4CCA-98D7-10F815D5206C}" dt="2024-06-03T15:47:28.337" v="1307"/>
          <ac:spMkLst>
            <pc:docMk/>
            <pc:sldMk cId="4223965039" sldId="325"/>
            <ac:spMk id="4" creationId="{942FB7CA-AA66-D40F-98C8-6396DA7C3B57}"/>
          </ac:spMkLst>
        </pc:spChg>
        <pc:spChg chg="add mod">
          <ac:chgData name="MONJOINT Aurelie" userId="72094810-3da1-44c0-aaa9-7d5d07edfcb2" providerId="ADAL" clId="{9D6384A2-9C30-4CCA-98D7-10F815D5206C}" dt="2024-06-03T15:48:38.552" v="1412" actId="12788"/>
          <ac:spMkLst>
            <pc:docMk/>
            <pc:sldMk cId="4223965039" sldId="325"/>
            <ac:spMk id="6" creationId="{CCDA3CF7-56A4-8DD0-5BBA-AAB21D3CCD13}"/>
          </ac:spMkLst>
        </pc:spChg>
        <pc:picChg chg="add mod">
          <ac:chgData name="MONJOINT Aurelie" userId="72094810-3da1-44c0-aaa9-7d5d07edfcb2" providerId="ADAL" clId="{9D6384A2-9C30-4CCA-98D7-10F815D5206C}" dt="2024-06-03T15:47:20.301" v="1306"/>
          <ac:picMkLst>
            <pc:docMk/>
            <pc:sldMk cId="4223965039" sldId="325"/>
            <ac:picMk id="2" creationId="{2E740B81-D078-D372-515D-80BC8AABCDE6}"/>
          </ac:picMkLst>
        </pc:picChg>
        <pc:picChg chg="add mod">
          <ac:chgData name="MONJOINT Aurelie" userId="72094810-3da1-44c0-aaa9-7d5d07edfcb2" providerId="ADAL" clId="{9D6384A2-9C30-4CCA-98D7-10F815D5206C}" dt="2024-06-03T15:48:38.552" v="1412" actId="12788"/>
          <ac:picMkLst>
            <pc:docMk/>
            <pc:sldMk cId="4223965039" sldId="325"/>
            <ac:picMk id="5" creationId="{C8B7E632-3ECB-9BC0-2BC3-3B7448C92BF5}"/>
          </ac:picMkLst>
        </pc:picChg>
      </pc:sldChg>
      <pc:sldChg chg="addSp modSp add mod">
        <pc:chgData name="MONJOINT Aurelie" userId="72094810-3da1-44c0-aaa9-7d5d07edfcb2" providerId="ADAL" clId="{9D6384A2-9C30-4CCA-98D7-10F815D5206C}" dt="2024-06-03T15:53:38.463" v="1463" actId="14100"/>
        <pc:sldMkLst>
          <pc:docMk/>
          <pc:sldMk cId="660520986" sldId="326"/>
        </pc:sldMkLst>
        <pc:spChg chg="mod">
          <ac:chgData name="MONJOINT Aurelie" userId="72094810-3da1-44c0-aaa9-7d5d07edfcb2" providerId="ADAL" clId="{9D6384A2-9C30-4CCA-98D7-10F815D5206C}" dt="2024-06-03T15:52:32.818" v="1449" actId="1076"/>
          <ac:spMkLst>
            <pc:docMk/>
            <pc:sldMk cId="660520986" sldId="326"/>
            <ac:spMk id="2" creationId="{1EDE682C-C1C2-5235-8007-CF2F5913DF5A}"/>
          </ac:spMkLst>
        </pc:spChg>
        <pc:picChg chg="add mod">
          <ac:chgData name="MONJOINT Aurelie" userId="72094810-3da1-44c0-aaa9-7d5d07edfcb2" providerId="ADAL" clId="{9D6384A2-9C30-4CCA-98D7-10F815D5206C}" dt="2024-06-03T15:53:38.463" v="1463" actId="14100"/>
          <ac:picMkLst>
            <pc:docMk/>
            <pc:sldMk cId="660520986" sldId="326"/>
            <ac:picMk id="4" creationId="{794113D9-E52C-47F8-A717-E7840BE81A9C}"/>
          </ac:picMkLst>
        </pc:picChg>
        <pc:picChg chg="mod modCrop">
          <ac:chgData name="MONJOINT Aurelie" userId="72094810-3da1-44c0-aaa9-7d5d07edfcb2" providerId="ADAL" clId="{9D6384A2-9C30-4CCA-98D7-10F815D5206C}" dt="2024-06-03T15:53:30.487" v="1461" actId="1037"/>
          <ac:picMkLst>
            <pc:docMk/>
            <pc:sldMk cId="660520986" sldId="326"/>
            <ac:picMk id="5" creationId="{2C0FC1F2-2FA7-01C2-BF35-AE6008CB5536}"/>
          </ac:picMkLst>
        </pc:picChg>
      </pc:sldChg>
      <pc:sldChg chg="modSp del mod">
        <pc:chgData name="MONJOINT Aurelie" userId="72094810-3da1-44c0-aaa9-7d5d07edfcb2" providerId="ADAL" clId="{9D6384A2-9C30-4CCA-98D7-10F815D5206C}" dt="2024-06-03T13:47:17.920" v="71"/>
        <pc:sldMkLst>
          <pc:docMk/>
          <pc:sldMk cId="1655051856" sldId="5724"/>
        </pc:sldMkLst>
        <pc:spChg chg="mod">
          <ac:chgData name="MONJOINT Aurelie" userId="72094810-3da1-44c0-aaa9-7d5d07edfcb2" providerId="ADAL" clId="{9D6384A2-9C30-4CCA-98D7-10F815D5206C}" dt="2024-06-03T13:46:17.095" v="66" actId="14100"/>
          <ac:spMkLst>
            <pc:docMk/>
            <pc:sldMk cId="1655051856" sldId="5724"/>
            <ac:spMk id="3" creationId="{30089B8D-D7CA-D0E4-CFBF-F04214850EA6}"/>
          </ac:spMkLst>
        </pc:spChg>
      </pc:sldChg>
      <pc:sldChg chg="del">
        <pc:chgData name="MONJOINT Aurelie" userId="72094810-3da1-44c0-aaa9-7d5d07edfcb2" providerId="ADAL" clId="{9D6384A2-9C30-4CCA-98D7-10F815D5206C}" dt="2024-06-03T13:47:17.920" v="71"/>
        <pc:sldMkLst>
          <pc:docMk/>
          <pc:sldMk cId="1690927655" sldId="6109"/>
        </pc:sldMkLst>
      </pc:sldChg>
      <pc:sldChg chg="del">
        <pc:chgData name="MONJOINT Aurelie" userId="72094810-3da1-44c0-aaa9-7d5d07edfcb2" providerId="ADAL" clId="{9D6384A2-9C30-4CCA-98D7-10F815D5206C}" dt="2024-06-03T13:47:17.920" v="71"/>
        <pc:sldMkLst>
          <pc:docMk/>
          <pc:sldMk cId="431602935" sldId="6111"/>
        </pc:sldMkLst>
      </pc:sldChg>
      <pc:sldChg chg="del">
        <pc:chgData name="MONJOINT Aurelie" userId="72094810-3da1-44c0-aaa9-7d5d07edfcb2" providerId="ADAL" clId="{9D6384A2-9C30-4CCA-98D7-10F815D5206C}" dt="2024-06-03T13:47:17.920" v="71"/>
        <pc:sldMkLst>
          <pc:docMk/>
          <pc:sldMk cId="133487216" sldId="6112"/>
        </pc:sldMkLst>
      </pc:sldChg>
      <pc:sldChg chg="del">
        <pc:chgData name="MONJOINT Aurelie" userId="72094810-3da1-44c0-aaa9-7d5d07edfcb2" providerId="ADAL" clId="{9D6384A2-9C30-4CCA-98D7-10F815D5206C}" dt="2024-06-03T13:47:17.920" v="71"/>
        <pc:sldMkLst>
          <pc:docMk/>
          <pc:sldMk cId="2167388468" sldId="6115"/>
        </pc:sldMkLst>
      </pc:sldChg>
      <pc:sldMasterChg chg="delSldLayout">
        <pc:chgData name="MONJOINT Aurelie" userId="72094810-3da1-44c0-aaa9-7d5d07edfcb2" providerId="ADAL" clId="{9D6384A2-9C30-4CCA-98D7-10F815D5206C}" dt="2024-06-03T13:39:33.280" v="2" actId="2696"/>
        <pc:sldMasterMkLst>
          <pc:docMk/>
          <pc:sldMasterMk cId="1249495753" sldId="2147483648"/>
        </pc:sldMasterMkLst>
        <pc:sldLayoutChg chg="del">
          <pc:chgData name="MONJOINT Aurelie" userId="72094810-3da1-44c0-aaa9-7d5d07edfcb2" providerId="ADAL" clId="{9D6384A2-9C30-4CCA-98D7-10F815D5206C}" dt="2024-06-03T13:39:33.280" v="2" actId="2696"/>
          <pc:sldLayoutMkLst>
            <pc:docMk/>
            <pc:sldMasterMk cId="1249495753" sldId="2147483648"/>
            <pc:sldLayoutMk cId="1130218455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6D2C-A3DF-4B7D-B1BA-950576332E5F}" type="datetimeFigureOut">
              <a:rPr lang="fr-FR" smtClean="0"/>
              <a:t>03/06/2024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5934-292F-481C-BD2A-11C7F0A28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10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828098A-2798-462B-8EC8-7A505B47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7200" y="395992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41BF26-1D82-4487-BCB8-93552C540F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50" y="548916"/>
            <a:ext cx="2349500" cy="2349500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88BB20AC-7E55-30BD-CF00-F7B7C91F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200" y="3063533"/>
            <a:ext cx="9144000" cy="730933"/>
          </a:xfrm>
          <a:prstGeom prst="rect">
            <a:avLst/>
          </a:prstGeom>
          <a:solidFill>
            <a:srgbClr val="2885AD"/>
          </a:solidFill>
          <a:ln>
            <a:solidFill>
              <a:srgbClr val="2885AD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8" name="Image 7" descr="Une image contenant Caractère coloré, conception, art&#10;&#10;Description générée automatiquement">
            <a:extLst>
              <a:ext uri="{FF2B5EF4-FFF2-40B4-BE49-F238E27FC236}">
                <a16:creationId xmlns:a16="http://schemas.microsoft.com/office/drawing/2014/main" id="{751F5CDE-84EC-186B-9EB9-72EA037A33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9714" cy="10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18C0F-1ECB-46B1-98AA-9B797CBC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035" y="2728363"/>
            <a:ext cx="7391400" cy="754724"/>
          </a:xfrm>
          <a:prstGeom prst="rect">
            <a:avLst/>
          </a:prstGeom>
          <a:solidFill>
            <a:srgbClr val="2885AD"/>
          </a:solidFill>
          <a:ln>
            <a:solidFill>
              <a:srgbClr val="2885AD"/>
            </a:solidFill>
          </a:ln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28098A-2798-462B-8EC8-7A505B47F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035" y="3710202"/>
            <a:ext cx="7391400" cy="13919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26DD468-2D5F-401B-A80C-502DECFABEDE}"/>
              </a:ext>
            </a:extLst>
          </p:cNvPr>
          <p:cNvCxnSpPr/>
          <p:nvPr userDrawn="1"/>
        </p:nvCxnSpPr>
        <p:spPr>
          <a:xfrm>
            <a:off x="3898035" y="3698521"/>
            <a:ext cx="0" cy="992085"/>
          </a:xfrm>
          <a:prstGeom prst="line">
            <a:avLst/>
          </a:prstGeom>
          <a:ln w="19050">
            <a:solidFill>
              <a:srgbClr val="866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15B1EB03-1244-4917-1D90-FBAB71F49E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96" y="2288859"/>
            <a:ext cx="2813315" cy="2813315"/>
          </a:xfrm>
          <a:prstGeom prst="rect">
            <a:avLst/>
          </a:prstGeom>
        </p:spPr>
      </p:pic>
      <p:pic>
        <p:nvPicPr>
          <p:cNvPr id="4" name="Image 3" descr="Une image contenant Caractère coloré, conception, art&#10;&#10;Description générée automatiquement">
            <a:extLst>
              <a:ext uri="{FF2B5EF4-FFF2-40B4-BE49-F238E27FC236}">
                <a16:creationId xmlns:a16="http://schemas.microsoft.com/office/drawing/2014/main" id="{CCBD2A6A-3499-BDD5-CCFC-47A5D525B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9714" cy="108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409B5-10B3-4D91-B6B3-279D0652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0" y="281376"/>
            <a:ext cx="9806400" cy="730933"/>
          </a:xfrm>
          <a:prstGeom prst="rect">
            <a:avLst/>
          </a:prstGeom>
          <a:solidFill>
            <a:srgbClr val="2885AD"/>
          </a:solidFill>
          <a:ln>
            <a:solidFill>
              <a:srgbClr val="2885AD"/>
            </a:solidFill>
          </a:ln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613910-878A-4867-BA3F-4C2389A2A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7031" y="1651000"/>
            <a:ext cx="9713511" cy="3746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ZoneTexte 8">
            <a:extLst>
              <a:ext uri="{FF2B5EF4-FFF2-40B4-BE49-F238E27FC236}">
                <a16:creationId xmlns:a16="http://schemas.microsoft.com/office/drawing/2014/main" id="{ECD71A99-18BB-7976-3007-EB3B6C2D4551}"/>
              </a:ext>
            </a:extLst>
          </p:cNvPr>
          <p:cNvSpPr txBox="1"/>
          <p:nvPr userDrawn="1"/>
        </p:nvSpPr>
        <p:spPr>
          <a:xfrm>
            <a:off x="7813040" y="6461760"/>
            <a:ext cx="362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2885AD"/>
                </a:solidFill>
              </a:rPr>
              <a:t>#lacoopérationagricoleoccitanie </a:t>
            </a:r>
          </a:p>
        </p:txBody>
      </p:sp>
    </p:spTree>
    <p:extLst>
      <p:ext uri="{BB962C8B-B14F-4D97-AF65-F5344CB8AC3E}">
        <p14:creationId xmlns:p14="http://schemas.microsoft.com/office/powerpoint/2010/main" val="164520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8">
            <a:extLst>
              <a:ext uri="{FF2B5EF4-FFF2-40B4-BE49-F238E27FC236}">
                <a16:creationId xmlns:a16="http://schemas.microsoft.com/office/drawing/2014/main" id="{78B70CB0-2046-053B-A878-3F1C4B3AFBB9}"/>
              </a:ext>
            </a:extLst>
          </p:cNvPr>
          <p:cNvSpPr txBox="1"/>
          <p:nvPr userDrawn="1"/>
        </p:nvSpPr>
        <p:spPr>
          <a:xfrm>
            <a:off x="7813040" y="6461760"/>
            <a:ext cx="362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2885AD"/>
                </a:solidFill>
              </a:rPr>
              <a:t>#lacoopérationagricoleoccitanie </a:t>
            </a:r>
          </a:p>
        </p:txBody>
      </p:sp>
    </p:spTree>
    <p:extLst>
      <p:ext uri="{BB962C8B-B14F-4D97-AF65-F5344CB8AC3E}">
        <p14:creationId xmlns:p14="http://schemas.microsoft.com/office/powerpoint/2010/main" val="428242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CA3731-C833-3F59-01DF-125CF7F02017}"/>
              </a:ext>
            </a:extLst>
          </p:cNvPr>
          <p:cNvSpPr txBox="1"/>
          <p:nvPr userDrawn="1"/>
        </p:nvSpPr>
        <p:spPr>
          <a:xfrm>
            <a:off x="11132598" y="5885895"/>
            <a:ext cx="1059402" cy="97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6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ACCB0E-5B66-498F-A0E5-A580D820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600" y="281376"/>
            <a:ext cx="9626600" cy="730933"/>
          </a:xfrm>
          <a:prstGeom prst="rect">
            <a:avLst/>
          </a:prstGeom>
          <a:solidFill>
            <a:srgbClr val="2885AD"/>
          </a:solidFill>
          <a:ln>
            <a:solidFill>
              <a:srgbClr val="2885AD"/>
            </a:solidFill>
          </a:ln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61885-2E5D-41BF-91BE-7DA2880E3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600" y="1660525"/>
            <a:ext cx="44069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E69AC4-FE5C-4460-A4AB-8395F3557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08900" y="1660525"/>
            <a:ext cx="44069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3E413218-B202-7AB9-D18D-E6E789E7040B}"/>
              </a:ext>
            </a:extLst>
          </p:cNvPr>
          <p:cNvSpPr txBox="1"/>
          <p:nvPr userDrawn="1"/>
        </p:nvSpPr>
        <p:spPr>
          <a:xfrm>
            <a:off x="7813040" y="6461760"/>
            <a:ext cx="362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2885AD"/>
                </a:solidFill>
              </a:rPr>
              <a:t>#lacoopérationagricoleoccitanie </a:t>
            </a:r>
          </a:p>
        </p:txBody>
      </p:sp>
    </p:spTree>
    <p:extLst>
      <p:ext uri="{BB962C8B-B14F-4D97-AF65-F5344CB8AC3E}">
        <p14:creationId xmlns:p14="http://schemas.microsoft.com/office/powerpoint/2010/main" val="248527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71F5B3-EC11-4828-94E8-0ABCE49CF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26500" y="365125"/>
            <a:ext cx="2628900" cy="5811838"/>
          </a:xfrm>
          <a:prstGeom prst="rect">
            <a:avLst/>
          </a:prstGeom>
          <a:solidFill>
            <a:srgbClr val="2885AD"/>
          </a:solidFill>
          <a:ln>
            <a:solidFill>
              <a:srgbClr val="2885AD"/>
            </a:solidFill>
          </a:ln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6836BC-BC80-4B5F-878D-D9C3AB27E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39200" y="365125"/>
            <a:ext cx="74349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ZoneTexte 8">
            <a:extLst>
              <a:ext uri="{FF2B5EF4-FFF2-40B4-BE49-F238E27FC236}">
                <a16:creationId xmlns:a16="http://schemas.microsoft.com/office/drawing/2014/main" id="{F4FC96BF-48FC-CFD7-6569-1269628E4214}"/>
              </a:ext>
            </a:extLst>
          </p:cNvPr>
          <p:cNvSpPr txBox="1"/>
          <p:nvPr userDrawn="1"/>
        </p:nvSpPr>
        <p:spPr>
          <a:xfrm>
            <a:off x="7813040" y="6461760"/>
            <a:ext cx="362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2885AD"/>
                </a:solidFill>
              </a:rPr>
              <a:t>#lacoopérationagricoleoccitanie </a:t>
            </a:r>
          </a:p>
        </p:txBody>
      </p:sp>
    </p:spTree>
    <p:extLst>
      <p:ext uri="{BB962C8B-B14F-4D97-AF65-F5344CB8AC3E}">
        <p14:creationId xmlns:p14="http://schemas.microsoft.com/office/powerpoint/2010/main" val="186305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ractère coloré, capture d’écran, art, conception&#10;&#10;Description générée automatiquement">
            <a:extLst>
              <a:ext uri="{FF2B5EF4-FFF2-40B4-BE49-F238E27FC236}">
                <a16:creationId xmlns:a16="http://schemas.microsoft.com/office/drawing/2014/main" id="{5E6EBF67-55FD-FAF5-B273-5F733F2A280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525" y="5678496"/>
            <a:ext cx="1287146" cy="1178882"/>
          </a:xfrm>
          <a:prstGeom prst="rect">
            <a:avLst/>
          </a:prstGeom>
        </p:spPr>
      </p:pic>
      <p:sp>
        <p:nvSpPr>
          <p:cNvPr id="56" name="Espace réservé du titre 1">
            <a:extLst>
              <a:ext uri="{FF2B5EF4-FFF2-40B4-BE49-F238E27FC236}">
                <a16:creationId xmlns:a16="http://schemas.microsoft.com/office/drawing/2014/main" id="{3AB906C9-7509-49E1-BE74-BBA22356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00" y="281376"/>
            <a:ext cx="9784400" cy="730933"/>
          </a:xfrm>
          <a:prstGeom prst="rect">
            <a:avLst/>
          </a:prstGeom>
          <a:solidFill>
            <a:srgbClr val="2885AD"/>
          </a:solidFill>
          <a:ln>
            <a:solidFill>
              <a:srgbClr val="2885AD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E42F6DE1-2931-4D8E-A77E-143183BFB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2400" y="1859819"/>
            <a:ext cx="97844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408E281-DFE7-C8DA-AAE9-AB971CBB268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85365" y="6008776"/>
            <a:ext cx="650634" cy="6726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CDB596F-81C0-52D4-B626-3B7E1651EF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4943" y="2046958"/>
            <a:ext cx="1399465" cy="695710"/>
          </a:xfrm>
          <a:prstGeom prst="rect">
            <a:avLst/>
          </a:prstGeom>
        </p:spPr>
      </p:pic>
      <p:pic>
        <p:nvPicPr>
          <p:cNvPr id="14" name="Image 13" descr="Une image contenant herbe, ciel, plein air, bâtiment&#10;&#10;Description générée automatiquement">
            <a:extLst>
              <a:ext uri="{FF2B5EF4-FFF2-40B4-BE49-F238E27FC236}">
                <a16:creationId xmlns:a16="http://schemas.microsoft.com/office/drawing/2014/main" id="{10C6AADE-8092-2171-57EE-5598C44184E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78" y="5082008"/>
            <a:ext cx="1440000" cy="802373"/>
          </a:xfrm>
          <a:prstGeom prst="rect">
            <a:avLst/>
          </a:prstGeom>
        </p:spPr>
      </p:pic>
      <p:pic>
        <p:nvPicPr>
          <p:cNvPr id="16" name="Image 15" descr="Une image contenant plein air, bâtiment, nuage, herbe&#10;&#10;Description générée automatiquement">
            <a:extLst>
              <a:ext uri="{FF2B5EF4-FFF2-40B4-BE49-F238E27FC236}">
                <a16:creationId xmlns:a16="http://schemas.microsoft.com/office/drawing/2014/main" id="{742E41A6-4374-705F-1BCB-22D76031EDF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3" y="4120626"/>
            <a:ext cx="1351525" cy="900000"/>
          </a:xfrm>
          <a:prstGeom prst="rect">
            <a:avLst/>
          </a:prstGeom>
        </p:spPr>
      </p:pic>
      <p:pic>
        <p:nvPicPr>
          <p:cNvPr id="25" name="Image 24" descr="Une image contenant personne, ongle, pouce, doigt&#10;&#10;Description générée automatiquement">
            <a:extLst>
              <a:ext uri="{FF2B5EF4-FFF2-40B4-BE49-F238E27FC236}">
                <a16:creationId xmlns:a16="http://schemas.microsoft.com/office/drawing/2014/main" id="{75DE7410-23E9-C0E6-EEBD-D7C86C30446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0" y="2786670"/>
            <a:ext cx="804535" cy="1284661"/>
          </a:xfrm>
          <a:prstGeom prst="rect">
            <a:avLst/>
          </a:prstGeom>
        </p:spPr>
      </p:pic>
      <p:pic>
        <p:nvPicPr>
          <p:cNvPr id="26" name="Image 25" descr="Une image contenant plein air, ciel, herbe, bâtiment&#10;&#10;Description générée automatiquement">
            <a:extLst>
              <a:ext uri="{FF2B5EF4-FFF2-40B4-BE49-F238E27FC236}">
                <a16:creationId xmlns:a16="http://schemas.microsoft.com/office/drawing/2014/main" id="{A8337223-DC0C-9082-F891-39EAC02DEC1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" y="1190216"/>
            <a:ext cx="1342233" cy="791676"/>
          </a:xfrm>
          <a:prstGeom prst="rect">
            <a:avLst/>
          </a:prstGeom>
        </p:spPr>
      </p:pic>
      <p:pic>
        <p:nvPicPr>
          <p:cNvPr id="34" name="Image 33" descr="Une image contenant Police,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6DCDD6DB-C4DF-3A42-A8C8-F1ACB9AC711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" y="-135014"/>
            <a:ext cx="1439189" cy="143918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B4E8690-0C5E-2FEE-F5BF-A8D5813DDD58}"/>
              </a:ext>
            </a:extLst>
          </p:cNvPr>
          <p:cNvSpPr/>
          <p:nvPr userDrawn="1"/>
        </p:nvSpPr>
        <p:spPr>
          <a:xfrm>
            <a:off x="11726635" y="6108257"/>
            <a:ext cx="360000" cy="360000"/>
          </a:xfrm>
          <a:prstGeom prst="rect">
            <a:avLst/>
          </a:prstGeom>
          <a:solidFill>
            <a:srgbClr val="2885AD"/>
          </a:solidFill>
          <a:ln>
            <a:solidFill>
              <a:srgbClr val="2885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245FD52-A810-5771-4F82-BCA61EDD623F}"/>
              </a:ext>
            </a:extLst>
          </p:cNvPr>
          <p:cNvSpPr/>
          <p:nvPr userDrawn="1"/>
        </p:nvSpPr>
        <p:spPr>
          <a:xfrm>
            <a:off x="73995" y="1858761"/>
            <a:ext cx="252000" cy="252000"/>
          </a:xfrm>
          <a:prstGeom prst="rect">
            <a:avLst/>
          </a:prstGeom>
          <a:solidFill>
            <a:srgbClr val="F07B2E"/>
          </a:solidFill>
          <a:ln>
            <a:solidFill>
              <a:srgbClr val="F07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760D058-6617-B1AF-1451-579E4BCDB9A5}"/>
              </a:ext>
            </a:extLst>
          </p:cNvPr>
          <p:cNvSpPr/>
          <p:nvPr userDrawn="1"/>
        </p:nvSpPr>
        <p:spPr>
          <a:xfrm>
            <a:off x="73995" y="3333816"/>
            <a:ext cx="252000" cy="252000"/>
          </a:xfrm>
          <a:prstGeom prst="rect">
            <a:avLst/>
          </a:prstGeom>
          <a:solidFill>
            <a:srgbClr val="60AF4D"/>
          </a:solidFill>
          <a:ln>
            <a:solidFill>
              <a:srgbClr val="60AF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15D7ED-AAF4-E918-E781-17E3919C7566}"/>
              </a:ext>
            </a:extLst>
          </p:cNvPr>
          <p:cNvSpPr/>
          <p:nvPr userDrawn="1"/>
        </p:nvSpPr>
        <p:spPr>
          <a:xfrm>
            <a:off x="73995" y="4917154"/>
            <a:ext cx="252000" cy="252000"/>
          </a:xfrm>
          <a:prstGeom prst="rect">
            <a:avLst/>
          </a:prstGeom>
          <a:solidFill>
            <a:srgbClr val="944733"/>
          </a:solidFill>
          <a:ln>
            <a:solidFill>
              <a:srgbClr val="9447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DD3F375-2E88-C48B-25FD-30594690BDB0}"/>
              </a:ext>
            </a:extLst>
          </p:cNvPr>
          <p:cNvSpPr/>
          <p:nvPr userDrawn="1"/>
        </p:nvSpPr>
        <p:spPr>
          <a:xfrm>
            <a:off x="910454" y="3901697"/>
            <a:ext cx="360000" cy="360000"/>
          </a:xfrm>
          <a:prstGeom prst="rect">
            <a:avLst/>
          </a:prstGeom>
          <a:solidFill>
            <a:srgbClr val="BF4597"/>
          </a:solidFill>
          <a:ln>
            <a:solidFill>
              <a:srgbClr val="BF459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1287BE-1CDB-1469-EC37-050AD98991AD}"/>
              </a:ext>
            </a:extLst>
          </p:cNvPr>
          <p:cNvSpPr/>
          <p:nvPr userDrawn="1"/>
        </p:nvSpPr>
        <p:spPr>
          <a:xfrm>
            <a:off x="903992" y="2575662"/>
            <a:ext cx="360000" cy="360000"/>
          </a:xfrm>
          <a:prstGeom prst="rect">
            <a:avLst/>
          </a:prstGeom>
          <a:solidFill>
            <a:srgbClr val="D2BA7E"/>
          </a:solidFill>
          <a:ln>
            <a:solidFill>
              <a:srgbClr val="D2BA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143AC76-05E2-2890-4009-18296B03E5F5}"/>
              </a:ext>
            </a:extLst>
          </p:cNvPr>
          <p:cNvSpPr/>
          <p:nvPr userDrawn="1"/>
        </p:nvSpPr>
        <p:spPr>
          <a:xfrm>
            <a:off x="11400800" y="6504666"/>
            <a:ext cx="252000" cy="252000"/>
          </a:xfrm>
          <a:prstGeom prst="rect">
            <a:avLst/>
          </a:prstGeom>
          <a:solidFill>
            <a:srgbClr val="ADA59C"/>
          </a:solidFill>
          <a:ln>
            <a:solidFill>
              <a:srgbClr val="ADA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9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8" r:id="rId3"/>
    <p:sldLayoutId id="2147483670" r:id="rId4"/>
    <p:sldLayoutId id="2147483671" r:id="rId5"/>
    <p:sldLayoutId id="2147483652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669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lacooperationagricole-occitanie.fr/" TargetMode="External"/><Relationship Id="rId4" Type="http://schemas.openxmlformats.org/officeDocument/2006/relationships/hyperlink" Target="mailto:contact@coopoccitani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C1CADD-9A0D-456A-E2A8-A7132A40F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4400" y="3673878"/>
            <a:ext cx="9713511" cy="2711450"/>
          </a:xfrm>
        </p:spPr>
        <p:txBody>
          <a:bodyPr/>
          <a:lstStyle/>
          <a:p>
            <a:pPr algn="just"/>
            <a:r>
              <a:rPr lang="fr-FR" dirty="0"/>
              <a:t>La Coopération Agricole Occitanie  est un réseau de proximité, acteur de la souveraineté alimentaire, au service des coopératives agricoles et agroalimentaires d’Occitanie.</a:t>
            </a:r>
          </a:p>
          <a:p>
            <a:pPr algn="just"/>
            <a:r>
              <a:rPr lang="fr-FR" dirty="0"/>
              <a:t>Notre rôle est de représenter, défendre, accompagner et anticiper pour une coopération forte ancrée sur les territoires et créatrice de valeurs.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FCF569-4011-B297-F929-3B58E3A5A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2202" cy="1085182"/>
          </a:xfrm>
          <a:prstGeom prst="rect">
            <a:avLst/>
          </a:prstGeom>
        </p:spPr>
      </p:pic>
      <p:pic>
        <p:nvPicPr>
          <p:cNvPr id="6" name="Image 5" descr="Une image contenant Police, capture d’écran, texte, Graphique&#10;&#10;Description générée automatiquement">
            <a:extLst>
              <a:ext uri="{FF2B5EF4-FFF2-40B4-BE49-F238E27FC236}">
                <a16:creationId xmlns:a16="http://schemas.microsoft.com/office/drawing/2014/main" id="{DB379F62-279D-D9A0-9593-C867E1E50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89" y="-117546"/>
            <a:ext cx="3186353" cy="31863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45DA5C-39B4-DABB-8033-9E0B312B7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617" y="2768685"/>
            <a:ext cx="3649296" cy="5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BD13EEFC-BA58-B7A7-EAFC-1C80837D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147" y="860169"/>
            <a:ext cx="3524655" cy="188580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8985B62-9404-8972-F7C6-B2BE0F9F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coopératives agricoles en Occitanie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7D04C0-19F6-612B-CE23-942477AB9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022" y="1303109"/>
            <a:ext cx="6345373" cy="240383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5D7800-7907-20D4-A11D-EE9C89255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600" y="3902220"/>
            <a:ext cx="6959668" cy="295578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8C80A20-DF88-59A8-D2DB-FA1DE72DB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147" y="4308024"/>
            <a:ext cx="3524400" cy="133785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44579C3-EDCE-A1FC-403D-77FBAE868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4147" y="2792386"/>
            <a:ext cx="3524400" cy="141091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9034B72-2052-BEF2-C4B4-DBB92AB9D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4147" y="5677707"/>
            <a:ext cx="3524400" cy="114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ED15E28-DA06-31DD-710A-FC7A5D2AA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61" y="219598"/>
            <a:ext cx="9740712" cy="632784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A0FF616-0726-6A29-9B6D-E9AE15DED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01" y="281376"/>
            <a:ext cx="6516000" cy="730933"/>
          </a:xfrm>
        </p:spPr>
        <p:txBody>
          <a:bodyPr/>
          <a:lstStyle/>
          <a:p>
            <a:r>
              <a:rPr lang="fr-FR" dirty="0"/>
              <a:t>Nos axes stratégiques</a:t>
            </a:r>
          </a:p>
        </p:txBody>
      </p:sp>
    </p:spTree>
    <p:extLst>
      <p:ext uri="{BB962C8B-B14F-4D97-AF65-F5344CB8AC3E}">
        <p14:creationId xmlns:p14="http://schemas.microsoft.com/office/powerpoint/2010/main" val="184761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E682C-C1C2-5235-8007-CF2F5913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565" y="207908"/>
            <a:ext cx="6556844" cy="730933"/>
          </a:xfrm>
        </p:spPr>
        <p:txBody>
          <a:bodyPr/>
          <a:lstStyle/>
          <a:p>
            <a:r>
              <a:rPr lang="fr-FR" dirty="0"/>
              <a:t>Nos missions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0FC1F2-2FA7-01C2-BF35-AE6008CB5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5"/>
          <a:stretch/>
        </p:blipFill>
        <p:spPr>
          <a:xfrm>
            <a:off x="5199397" y="2868358"/>
            <a:ext cx="7172146" cy="3200400"/>
          </a:xfrm>
          <a:prstGeom prst="rect">
            <a:avLst/>
          </a:prstGeom>
        </p:spPr>
      </p:pic>
      <p:pic>
        <p:nvPicPr>
          <p:cNvPr id="4" name="Image 3" descr="Une image contenant texte, Police, logo, cercle&#10;&#10;Description générée automatiquement">
            <a:extLst>
              <a:ext uri="{FF2B5EF4-FFF2-40B4-BE49-F238E27FC236}">
                <a16:creationId xmlns:a16="http://schemas.microsoft.com/office/drawing/2014/main" id="{794113D9-E52C-47F8-A717-E7840BE81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8" y="-538752"/>
            <a:ext cx="5161722" cy="51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2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472D8-BA75-4135-561C-28811EE8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Coopération agricole Occitanie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AFD7AD-1156-9AB6-BAAC-7F0956FF8E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6489" y="1407160"/>
            <a:ext cx="9713511" cy="4851400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La Coopération Agricole Occitanie est le syndicat professionnel des coopératives agricoles et agroalimentaires en Occitanie.</a:t>
            </a:r>
          </a:p>
          <a:p>
            <a:endParaRPr lang="fr-F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dirty="0"/>
              <a:t>Elle est administrée par un </a:t>
            </a:r>
            <a:r>
              <a:rPr lang="fr-FR" b="1" dirty="0"/>
              <a:t>Conseil d’Administration</a:t>
            </a:r>
            <a:r>
              <a:rPr lang="fr-FR" dirty="0"/>
              <a:t> composé de </a:t>
            </a:r>
            <a:r>
              <a:rPr lang="fr-FR" b="1" dirty="0"/>
              <a:t>40 Administrateurs </a:t>
            </a:r>
            <a:r>
              <a:rPr lang="fr-FR" dirty="0"/>
              <a:t>représentant tous les territoires et toutes les filières </a:t>
            </a:r>
          </a:p>
          <a:p>
            <a:r>
              <a:rPr lang="fr-FR" b="1" dirty="0"/>
              <a:t>Président : Jean Pierre ARCOUTEL</a:t>
            </a:r>
          </a:p>
          <a:p>
            <a:endParaRPr lang="fr-FR" dirty="0"/>
          </a:p>
          <a:p>
            <a:r>
              <a:rPr lang="fr-FR" b="1" dirty="0"/>
              <a:t>Une équipe de 42 salariés</a:t>
            </a:r>
            <a:r>
              <a:rPr lang="fr-FR" dirty="0"/>
              <a:t>, répartis sur 5 sites, pour un service de proximité aux 300 coopératives agricoles et agroalimentaires, et à leurs filiales</a:t>
            </a:r>
          </a:p>
          <a:p>
            <a:r>
              <a:rPr lang="fr-FR" b="1" dirty="0"/>
              <a:t>Directrice Générale : Valérie BASTOUL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3761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ABDADF-FC61-167D-A66F-64F11037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Des compétences au service des coopératives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B2C67F-E19C-BAEC-D879-CD0F35EEB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3600" y="1259840"/>
            <a:ext cx="5571120" cy="559816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Une équipe de conseillers spécialisés répartis sur </a:t>
            </a:r>
            <a:r>
              <a:rPr lang="fr-FR" b="1" dirty="0"/>
              <a:t>6 pôles de compétences</a:t>
            </a:r>
            <a:r>
              <a:rPr lang="fr-FR" dirty="0"/>
              <a:t>:</a:t>
            </a:r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r>
              <a:rPr lang="fr-FR" dirty="0"/>
              <a:t>Pôle </a:t>
            </a:r>
            <a:r>
              <a:rPr lang="fr-FR" b="1" dirty="0"/>
              <a:t>JURIDIQUE</a:t>
            </a:r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r>
              <a:rPr lang="fr-FR" dirty="0"/>
              <a:t>Pôle </a:t>
            </a:r>
            <a:r>
              <a:rPr lang="fr-FR" b="1" dirty="0"/>
              <a:t>ECONOMIE</a:t>
            </a:r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r>
              <a:rPr lang="fr-FR" dirty="0"/>
              <a:t>Pôle </a:t>
            </a:r>
            <a:r>
              <a:rPr lang="fr-FR" b="1" dirty="0"/>
              <a:t>ENVIRONNEMENT &amp; DEVELOPPEMENT DURABLE</a:t>
            </a:r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r>
              <a:rPr lang="fr-FR" dirty="0"/>
              <a:t>Pôle </a:t>
            </a:r>
            <a:r>
              <a:rPr lang="fr-FR" b="1" dirty="0"/>
              <a:t>FORMATION &amp; RESSOURCES HUMAINES</a:t>
            </a:r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r>
              <a:rPr lang="fr-FR" dirty="0"/>
              <a:t>Pôle </a:t>
            </a:r>
            <a:r>
              <a:rPr lang="fr-FR" b="1" dirty="0"/>
              <a:t>COMMUNICATION</a:t>
            </a:r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r>
              <a:rPr lang="fr-FR" dirty="0"/>
              <a:t>Pôle</a:t>
            </a:r>
            <a:r>
              <a:rPr lang="fr-FR" b="1" dirty="0"/>
              <a:t> ANIMATIONS DES FILIERES</a:t>
            </a:r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endParaRPr lang="fr-FR" b="1" dirty="0"/>
          </a:p>
          <a:p>
            <a:pPr>
              <a:buClr>
                <a:srgbClr val="2885AD"/>
              </a:buClr>
            </a:pPr>
            <a:r>
              <a:rPr lang="fr-FR" dirty="0"/>
              <a:t>Et </a:t>
            </a:r>
            <a:r>
              <a:rPr lang="fr-FR" b="1" dirty="0"/>
              <a:t>au service des filières </a:t>
            </a:r>
            <a:r>
              <a:rPr lang="fr-FR" dirty="0"/>
              <a:t>: vin, métiers du grain, oléicole, filières animales, bio, agroalimentaire </a:t>
            </a:r>
          </a:p>
          <a:p>
            <a:pPr>
              <a:buClr>
                <a:srgbClr val="2885AD"/>
              </a:buClr>
            </a:pPr>
            <a:endParaRPr lang="fr-FR" b="1" dirty="0"/>
          </a:p>
          <a:p>
            <a:pPr marL="457200" indent="-457200">
              <a:buClr>
                <a:srgbClr val="2885AD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80BBF7-7630-773E-32BB-8CB98CD7C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710" y="1052065"/>
            <a:ext cx="4475545" cy="53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E740B81-D078-D372-515D-80BC8AABC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02202" cy="108518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446F72-9B02-BE09-FF6F-7CEA771E8E83}"/>
              </a:ext>
            </a:extLst>
          </p:cNvPr>
          <p:cNvSpPr txBox="1"/>
          <p:nvPr/>
        </p:nvSpPr>
        <p:spPr>
          <a:xfrm>
            <a:off x="2339846" y="3047162"/>
            <a:ext cx="3600400" cy="208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Siège social Toulouse</a:t>
            </a:r>
            <a:endParaRPr lang="fr-FR" sz="1800" kern="100" dirty="0">
              <a:solidFill>
                <a:srgbClr val="4B351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Maison de la Coopération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 Av Daniel Brisebois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BP 82256 – </a:t>
            </a:r>
            <a:r>
              <a:rPr lang="fr-FR" sz="1800" kern="100" dirty="0" err="1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Auzeville</a:t>
            </a:r>
            <a:endParaRPr lang="fr-FR" sz="1800" kern="100" dirty="0">
              <a:solidFill>
                <a:srgbClr val="4B351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31322 CASTANET TOLOSAN CEDEX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42FB7CA-AA66-D40F-98C8-6396DA7C3B57}"/>
              </a:ext>
            </a:extLst>
          </p:cNvPr>
          <p:cNvSpPr txBox="1"/>
          <p:nvPr/>
        </p:nvSpPr>
        <p:spPr>
          <a:xfrm>
            <a:off x="7401510" y="3047162"/>
            <a:ext cx="3600400" cy="2088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1800" b="1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Siège administratif Montpellier</a:t>
            </a:r>
            <a:endParaRPr lang="fr-FR" sz="1800" kern="100" dirty="0">
              <a:solidFill>
                <a:srgbClr val="4B351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67 Avenue de Maguelone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 err="1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Maurin</a:t>
            </a:r>
            <a:endParaRPr lang="fr-FR" sz="1800" kern="100" dirty="0">
              <a:solidFill>
                <a:srgbClr val="4B351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CS 70006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solidFill>
                  <a:srgbClr val="4B351E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34876 LATTES CEDEX</a:t>
            </a:r>
          </a:p>
        </p:txBody>
      </p:sp>
      <p:pic>
        <p:nvPicPr>
          <p:cNvPr id="5" name="Image 4" descr="Une image contenant Police, capture d’écran, texte, Graphique&#10;&#10;Description générée automatiquement">
            <a:extLst>
              <a:ext uri="{FF2B5EF4-FFF2-40B4-BE49-F238E27FC236}">
                <a16:creationId xmlns:a16="http://schemas.microsoft.com/office/drawing/2014/main" id="{C8B7E632-3ECB-9BC0-2BC3-3B7448C92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04" y="-117546"/>
            <a:ext cx="3186353" cy="31863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DA3CF7-56A4-8DD0-5BBA-AAB21D3CCD13}"/>
              </a:ext>
            </a:extLst>
          </p:cNvPr>
          <p:cNvSpPr txBox="1"/>
          <p:nvPr/>
        </p:nvSpPr>
        <p:spPr>
          <a:xfrm>
            <a:off x="3403600" y="5648960"/>
            <a:ext cx="610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4B351E"/>
                </a:solidFill>
              </a:rPr>
              <a:t>04 67 07 03 20</a:t>
            </a:r>
          </a:p>
          <a:p>
            <a:pPr algn="ctr"/>
            <a:r>
              <a:rPr lang="fr-FR" dirty="0">
                <a:solidFill>
                  <a:srgbClr val="4B351E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contact@coopoccitanie.fr</a:t>
            </a:r>
            <a:endParaRPr lang="fr-FR" dirty="0">
              <a:solidFill>
                <a:srgbClr val="4B351E"/>
              </a:solidFill>
            </a:endParaRPr>
          </a:p>
          <a:p>
            <a:pPr algn="ctr"/>
            <a:r>
              <a:rPr lang="fr-FR" dirty="0">
                <a:solidFill>
                  <a:srgbClr val="4B351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www.lacooperationagricole-occitanie.fr</a:t>
            </a:r>
            <a:r>
              <a:rPr lang="fr-FR" dirty="0">
                <a:solidFill>
                  <a:srgbClr val="4B351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965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331cfc-9475-4c95-844e-de1d3f1ab0a3">
      <Terms xmlns="http://schemas.microsoft.com/office/infopath/2007/PartnerControls"/>
    </lcf76f155ced4ddcb4097134ff3c332f>
    <TaxCatchAll xmlns="3b7e597c-41ec-472c-893f-895531ef63c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78A7782EE9A4C9262D4ADA2004928" ma:contentTypeVersion="14" ma:contentTypeDescription="Crée un document." ma:contentTypeScope="" ma:versionID="0b8d43774137721bd85515cf7aaaf866">
  <xsd:schema xmlns:xsd="http://www.w3.org/2001/XMLSchema" xmlns:xs="http://www.w3.org/2001/XMLSchema" xmlns:p="http://schemas.microsoft.com/office/2006/metadata/properties" xmlns:ns2="bd331cfc-9475-4c95-844e-de1d3f1ab0a3" xmlns:ns3="3b7e597c-41ec-472c-893f-895531ef63c5" targetNamespace="http://schemas.microsoft.com/office/2006/metadata/properties" ma:root="true" ma:fieldsID="948809b3b32a2d91dc56e498c5db3880" ns2:_="" ns3:_="">
    <xsd:import namespace="bd331cfc-9475-4c95-844e-de1d3f1ab0a3"/>
    <xsd:import namespace="3b7e597c-41ec-472c-893f-895531ef63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31cfc-9475-4c95-844e-de1d3f1ab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8e08fa2-2159-42b5-9cb9-bbce2efa2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e597c-41ec-472c-893f-895531ef63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cc63cdc-004e-4305-9177-199f66ec853f}" ma:internalName="TaxCatchAll" ma:showField="CatchAllData" ma:web="3b7e597c-41ec-472c-893f-895531ef63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43596-773A-40BB-8C0E-3AEEBA8C6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C2E79-BA8E-49A8-B29C-15778ED7B7BF}">
  <ds:schemaRefs>
    <ds:schemaRef ds:uri="http://www.w3.org/XML/1998/namespace"/>
    <ds:schemaRef ds:uri="3b7e597c-41ec-472c-893f-895531ef63c5"/>
    <ds:schemaRef ds:uri="http://purl.org/dc/elements/1.1/"/>
    <ds:schemaRef ds:uri="http://purl.org/dc/terms/"/>
    <ds:schemaRef ds:uri="http://schemas.microsoft.com/office/2006/documentManagement/types"/>
    <ds:schemaRef ds:uri="bd331cfc-9475-4c95-844e-de1d3f1ab0a3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C4766D-9A1B-4F36-B613-1087D410A0A6}">
  <ds:schemaRefs>
    <ds:schemaRef ds:uri="3b7e597c-41ec-472c-893f-895531ef63c5"/>
    <ds:schemaRef ds:uri="bd331cfc-9475-4c95-844e-de1d3f1ab0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Grand écran</PresentationFormat>
  <Paragraphs>36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Thème Office</vt:lpstr>
      <vt:lpstr>Présentation PowerPoint</vt:lpstr>
      <vt:lpstr>Les coopératives agricoles en Occitanie</vt:lpstr>
      <vt:lpstr>Nos axes stratégiques</vt:lpstr>
      <vt:lpstr>Nos missions</vt:lpstr>
      <vt:lpstr>La Coopération agricole Occitanie</vt:lpstr>
      <vt:lpstr>Des compétences au service des coopératives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Brigitte Jouhaud</dc:creator>
  <cp:lastModifiedBy>MONJOINT Aurelie</cp:lastModifiedBy>
  <cp:revision>12</cp:revision>
  <dcterms:created xsi:type="dcterms:W3CDTF">2022-02-25T15:01:00Z</dcterms:created>
  <dcterms:modified xsi:type="dcterms:W3CDTF">2024-06-03T15:53:47Z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0x01010003A78A7782EE9A4C9262D4ADA2004928</vt:lpwstr>
  </property>
  <property fmtid="{D5CDD505-2E9C-101B-9397-08002B2CF9AE}" pid="3" name="MediaServiceImageTags">
    <vt:lpwstr/>
  </property>
</Properties>
</file>